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10" r:id="rId2"/>
    <p:sldId id="309" r:id="rId3"/>
    <p:sldId id="312" r:id="rId4"/>
    <p:sldId id="288" r:id="rId5"/>
    <p:sldId id="289" r:id="rId6"/>
    <p:sldId id="303" r:id="rId7"/>
    <p:sldId id="257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11" autoAdjust="0"/>
    <p:restoredTop sz="94660"/>
  </p:normalViewPr>
  <p:slideViewPr>
    <p:cSldViewPr snapToGrid="0">
      <p:cViewPr>
        <p:scale>
          <a:sx n="100" d="100"/>
          <a:sy n="100" d="100"/>
        </p:scale>
        <p:origin x="1589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23EDC-78A8-4AFD-A755-B926785265A0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AB907-AE61-4A37-BC42-847459F7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ff4563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8ff4563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25/05/2023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21578E-704C-4133-0592-050E77FB83A4}"/>
              </a:ext>
            </a:extLst>
          </p:cNvPr>
          <p:cNvGrpSpPr/>
          <p:nvPr/>
        </p:nvGrpSpPr>
        <p:grpSpPr>
          <a:xfrm>
            <a:off x="259080" y="-3384"/>
            <a:ext cx="11559540" cy="7295725"/>
            <a:chOff x="0" y="-229554"/>
            <a:chExt cx="12192000" cy="7842023"/>
          </a:xfrm>
        </p:grpSpPr>
        <p:pic>
          <p:nvPicPr>
            <p:cNvPr id="120" name="Picture 119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CE822B54-A99D-A15D-67C1-D3DC951B6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19"/>
            <a:stretch/>
          </p:blipFill>
          <p:spPr>
            <a:xfrm>
              <a:off x="0" y="173189"/>
              <a:ext cx="12192000" cy="34158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E7C18E-998C-461A-0DD9-9D83AC4B32F5}"/>
                </a:ext>
              </a:extLst>
            </p:cNvPr>
            <p:cNvGrpSpPr/>
            <p:nvPr/>
          </p:nvGrpSpPr>
          <p:grpSpPr>
            <a:xfrm>
              <a:off x="10122536" y="-45720"/>
              <a:ext cx="1997673" cy="562806"/>
              <a:chOff x="8818860" y="1853281"/>
              <a:chExt cx="1997673" cy="56280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3D3ADA9-69B6-E621-7322-F92B9A778CC7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28376"/>
                <a:chOff x="7953048" y="3681148"/>
                <a:chExt cx="1997673" cy="528376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F8DFB62-5E9D-569D-A276-4374674EE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73856" y="3750051"/>
                  <a:ext cx="368282" cy="230419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8B04D3ED-76F9-4F42-E111-3594C9A926FF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8EF74C18-02F9-7E14-058A-6457E23FBADF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B4D48C7-21AC-3C98-4613-956F2B7A763D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49B9D1F-B616-C4E4-6E6A-CF8798EFDF31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BE1FB2ED-AAD5-9F40-0FAC-51CB03D8B12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41" name="Picture 4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75E39D8-F3A8-CB36-9813-4A9FF978C1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A549044-8DEB-A3F5-5466-1A3DA2E68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1AE7C51-F414-8436-340D-85D7C1B92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8288234-7974-76C9-6755-FD37431B7D9A}"/>
                    </a:ext>
                  </a:extLst>
                </p:cNvPr>
                <p:cNvSpPr/>
                <p:nvPr/>
              </p:nvSpPr>
              <p:spPr>
                <a:xfrm>
                  <a:off x="8803493" y="4003634"/>
                  <a:ext cx="299313" cy="205890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D1959EE-8A95-23D3-29E6-27C086722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2E94DEC-56D7-69A5-0F05-0B2EAB9E1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7AD3C52-3D4B-203B-35BE-81033E7B9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AE08593-433D-BB12-95CF-93861B97D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F9A588-FE69-0DF8-0C1A-52D4B1CEA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98446EE-DFAE-37F0-FB94-E68B47A4FE78}"/>
                </a:ext>
              </a:extLst>
            </p:cNvPr>
            <p:cNvGrpSpPr/>
            <p:nvPr/>
          </p:nvGrpSpPr>
          <p:grpSpPr>
            <a:xfrm>
              <a:off x="7086681" y="4195"/>
              <a:ext cx="1997673" cy="567285"/>
              <a:chOff x="8818860" y="1853281"/>
              <a:chExt cx="1997673" cy="56728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734F937-449C-2DE5-C09B-95FAE3EB231C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32855"/>
                <a:chOff x="7953048" y="3681148"/>
                <a:chExt cx="1997673" cy="532855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F0800CC1-AE44-4D26-9C0F-154F7F91D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50988" y="3913749"/>
                  <a:ext cx="479900" cy="300254"/>
                </a:xfrm>
                <a:prstGeom prst="rect">
                  <a:avLst/>
                </a:prstGeom>
              </p:spPr>
            </p:pic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F667718-9866-EE8C-0E14-BF8151974469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E7EFA4B-781E-9100-FF3D-8D818D368C7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1B2682C1-5322-56C6-467A-A26069F96493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FA760703-3D11-B016-9871-40127B4599A4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FFA7393F-04B8-652F-1AD8-26A1E2C2F0D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74" name="Picture 73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678776C-1F4A-59BC-5C59-DA6C78252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75" name="Picture 74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4718FDD-37F0-0F58-0004-243FEF30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76" name="Picture 75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9837CCB-37BB-A4B3-743C-180BD954B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22272A-36A5-5945-D714-A3F99EAD3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43191D8-24AA-DFB1-544B-0EC1CD98D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Picture 6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475BE54-A99A-690A-1B33-02684A98D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70" name="Picture 6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16A847-FBCA-EDEA-CA98-EC7101FA4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71" name="Picture 7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6D7BB2F0-D33D-1BBA-3A23-0F05EA1A9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1F4A01-5B39-0263-C63D-996F59D80A3D}"/>
                </a:ext>
              </a:extLst>
            </p:cNvPr>
            <p:cNvGrpSpPr/>
            <p:nvPr/>
          </p:nvGrpSpPr>
          <p:grpSpPr>
            <a:xfrm>
              <a:off x="4060115" y="-45720"/>
              <a:ext cx="1997673" cy="536274"/>
              <a:chOff x="8818860" y="1853281"/>
              <a:chExt cx="1997673" cy="53627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9BD071A-3377-63EB-2F34-E051E095A072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01844"/>
                <a:chOff x="7953048" y="3681148"/>
                <a:chExt cx="1997673" cy="501844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B3D7CE8-CBD3-77DE-AA4E-048BF83AD46E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94CB33-EAC8-9E79-DCAA-65E26364945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0A932EDF-ED32-E59E-A635-3F3D8BAA6456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E35109E6-1F4C-7F4C-0CE6-52CEC79D0CEE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9A5F62F5-E155-3C47-AB08-802E90A9C146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91" name="Picture 9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D304CB5-2DB3-5391-68BD-A38A62171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92" name="Picture 9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619C2E2-579C-F17D-22DB-5362A3814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93" name="Picture 9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22AAA9-467E-4267-74C2-17169365C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57A66E9-870C-E309-1DE8-D29FE99AACF0}"/>
                    </a:ext>
                  </a:extLst>
                </p:cNvPr>
                <p:cNvSpPr/>
                <p:nvPr/>
              </p:nvSpPr>
              <p:spPr>
                <a:xfrm>
                  <a:off x="8798805" y="3924117"/>
                  <a:ext cx="373587" cy="252627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EE2D703-4BCD-ABF4-68CD-E40D8ADF3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30715D1-B290-395E-2172-DF6B214E7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B60885-899F-5091-DAE5-AA6D6CC0D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87" name="Picture 8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9D01E3F-7983-57E9-7CF0-07061A304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88" name="Picture 8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43C57CB0-BE58-9E79-7AB2-41C2C5038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5E9D94A-AF0D-BAC5-8FC1-33F2848DBA8B}"/>
                </a:ext>
              </a:extLst>
            </p:cNvPr>
            <p:cNvGrpSpPr/>
            <p:nvPr/>
          </p:nvGrpSpPr>
          <p:grpSpPr>
            <a:xfrm>
              <a:off x="1877216" y="-37125"/>
              <a:ext cx="1028848" cy="530528"/>
              <a:chOff x="8906929" y="1853281"/>
              <a:chExt cx="1028848" cy="53052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39EB5FE-309B-E321-F46F-60FCBD073A28}"/>
                  </a:ext>
                </a:extLst>
              </p:cNvPr>
              <p:cNvGrpSpPr/>
              <p:nvPr/>
            </p:nvGrpSpPr>
            <p:grpSpPr>
              <a:xfrm>
                <a:off x="8906929" y="2111925"/>
                <a:ext cx="1028848" cy="271884"/>
                <a:chOff x="8135964" y="563786"/>
                <a:chExt cx="1692601" cy="409205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DD408890-D3F5-CEC4-BBC4-1D638F202C55}"/>
                    </a:ext>
                  </a:extLst>
                </p:cNvPr>
                <p:cNvSpPr/>
                <p:nvPr/>
              </p:nvSpPr>
              <p:spPr>
                <a:xfrm>
                  <a:off x="8135964" y="563786"/>
                  <a:ext cx="418807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5866092-3B81-8260-8014-4CEC8E4CF6BA}"/>
                    </a:ext>
                  </a:extLst>
                </p:cNvPr>
                <p:cNvSpPr/>
                <p:nvPr/>
              </p:nvSpPr>
              <p:spPr>
                <a:xfrm>
                  <a:off x="8299823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951EAAE-731F-CF31-A041-CD5875EA8754}"/>
                    </a:ext>
                  </a:extLst>
                </p:cNvPr>
                <p:cNvSpPr/>
                <p:nvPr/>
              </p:nvSpPr>
              <p:spPr>
                <a:xfrm>
                  <a:off x="9559656" y="59177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E87C806-D084-E55D-1C26-D1E1CC62A188}"/>
                    </a:ext>
                  </a:extLst>
                </p:cNvPr>
                <p:cNvSpPr/>
                <p:nvPr/>
              </p:nvSpPr>
              <p:spPr>
                <a:xfrm>
                  <a:off x="9470005" y="79347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AC1A01B-731E-74F4-E125-6014FD4B8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3643" y="2260465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F2AF6-4D25-2A53-B7F5-9DF3B166A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4844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04" name="Picture 10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EF1519B-FA8E-AAA4-7385-B4333332B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466527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05" name="Picture 10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D018113-97D3-F819-58E0-6084FF6D74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01051" y="2058486"/>
                <a:ext cx="126949" cy="119811"/>
              </a:xfrm>
              <a:prstGeom prst="rect">
                <a:avLst/>
              </a:prstGeom>
            </p:spPr>
          </p:pic>
        </p:grpSp>
        <p:pic>
          <p:nvPicPr>
            <p:cNvPr id="2" name="Picture 1" descr="Map&#10;&#10;Description automatically generated">
              <a:extLst>
                <a:ext uri="{FF2B5EF4-FFF2-40B4-BE49-F238E27FC236}">
                  <a16:creationId xmlns:a16="http://schemas.microsoft.com/office/drawing/2014/main" id="{5468FE50-B4A1-3285-DA9B-5F17D8D88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7" t="58172"/>
            <a:stretch/>
          </p:blipFill>
          <p:spPr>
            <a:xfrm>
              <a:off x="3097474" y="4029475"/>
              <a:ext cx="9094526" cy="3582994"/>
            </a:xfrm>
            <a:prstGeom prst="rect">
              <a:avLst/>
            </a:prstGeom>
          </p:spPr>
        </p:pic>
        <p:pic>
          <p:nvPicPr>
            <p:cNvPr id="9" name="Picture 8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394660C5-F279-E0CE-214D-097A4E95C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9" t="80267" r="4898" b="9531"/>
            <a:stretch/>
          </p:blipFill>
          <p:spPr>
            <a:xfrm>
              <a:off x="295420" y="95019"/>
              <a:ext cx="1242334" cy="4191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641DA3-7740-C286-CFA8-3BAAE49C2D8F}"/>
                </a:ext>
              </a:extLst>
            </p:cNvPr>
            <p:cNvSpPr txBox="1"/>
            <p:nvPr/>
          </p:nvSpPr>
          <p:spPr>
            <a:xfrm>
              <a:off x="283918" y="-229554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Risk score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2CB48-63CC-CF0B-1A1D-A8CB5F58D235}"/>
                </a:ext>
              </a:extLst>
            </p:cNvPr>
            <p:cNvSpPr txBox="1"/>
            <p:nvPr/>
          </p:nvSpPr>
          <p:spPr>
            <a:xfrm>
              <a:off x="3459268" y="3809849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Scenario 2 – Scenario 1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E34E45-2ACD-278B-82FE-02402A0E6DAF}"/>
                </a:ext>
              </a:extLst>
            </p:cNvPr>
            <p:cNvSpPr txBox="1"/>
            <p:nvPr/>
          </p:nvSpPr>
          <p:spPr>
            <a:xfrm>
              <a:off x="9487727" y="3803846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Scenario 4 – Scenario 1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6ECD5-B760-A276-DAAA-C8109476436B}"/>
                </a:ext>
              </a:extLst>
            </p:cNvPr>
            <p:cNvSpPr txBox="1"/>
            <p:nvPr/>
          </p:nvSpPr>
          <p:spPr>
            <a:xfrm>
              <a:off x="6495640" y="3806858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Scenario 3 – Scenario 1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73DDA8-AF99-9746-DABD-B7F1D688AF6F}"/>
              </a:ext>
            </a:extLst>
          </p:cNvPr>
          <p:cNvSpPr txBox="1"/>
          <p:nvPr/>
        </p:nvSpPr>
        <p:spPr>
          <a:xfrm>
            <a:off x="291084" y="15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4AE72-1E14-2726-8B67-002B0598587C}"/>
              </a:ext>
            </a:extLst>
          </p:cNvPr>
          <p:cNvSpPr txBox="1"/>
          <p:nvPr/>
        </p:nvSpPr>
        <p:spPr>
          <a:xfrm>
            <a:off x="3105091" y="37837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4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7289E7BF-7AC5-4781-8D5F-E181A0E34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"/>
          <a:stretch/>
        </p:blipFill>
        <p:spPr>
          <a:xfrm>
            <a:off x="-81280" y="621150"/>
            <a:ext cx="6858000" cy="6236849"/>
          </a:xfrm>
          <a:prstGeom prst="rect">
            <a:avLst/>
          </a:prstGeom>
        </p:spPr>
      </p:pic>
      <p:pic>
        <p:nvPicPr>
          <p:cNvPr id="11" name="Picture 10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74361371-F6A8-7626-CB7A-26FA1E988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47" y="620111"/>
            <a:ext cx="6193991" cy="619399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12891E9-91BD-AD88-A814-C7284AE32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608483" y="4867556"/>
            <a:ext cx="1738249" cy="136929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F611F9-16C8-F074-E477-6FC748EAF229}"/>
              </a:ext>
            </a:extLst>
          </p:cNvPr>
          <p:cNvSpPr txBox="1"/>
          <p:nvPr/>
        </p:nvSpPr>
        <p:spPr>
          <a:xfrm rot="16200000">
            <a:off x="86385" y="54864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A8BB6C3-6648-1FB2-FB38-86B3121CF172}"/>
              </a:ext>
            </a:extLst>
          </p:cNvPr>
          <p:cNvSpPr txBox="1"/>
          <p:nvPr/>
        </p:nvSpPr>
        <p:spPr>
          <a:xfrm>
            <a:off x="650793" y="6342887"/>
            <a:ext cx="1346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Travel time to 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F4AC-9CE2-5FFD-A4EB-E06AAA7D0035}"/>
              </a:ext>
            </a:extLst>
          </p:cNvPr>
          <p:cNvSpPr txBox="1"/>
          <p:nvPr/>
        </p:nvSpPr>
        <p:spPr>
          <a:xfrm>
            <a:off x="375496" y="763325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8D626-9308-B3A8-553F-AE7230C0CD40}"/>
              </a:ext>
            </a:extLst>
          </p:cNvPr>
          <p:cNvSpPr txBox="1"/>
          <p:nvPr/>
        </p:nvSpPr>
        <p:spPr>
          <a:xfrm>
            <a:off x="5846064" y="764890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120676-D1F8-375F-2404-8E23298E8AEA}"/>
              </a:ext>
            </a:extLst>
          </p:cNvPr>
          <p:cNvGrpSpPr/>
          <p:nvPr/>
        </p:nvGrpSpPr>
        <p:grpSpPr>
          <a:xfrm>
            <a:off x="9033521" y="2293871"/>
            <a:ext cx="1700493" cy="536274"/>
            <a:chOff x="8818860" y="1853281"/>
            <a:chExt cx="1700493" cy="536274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ABE5C4E-FF07-C10E-43CF-AF1A37E03CB8}"/>
                </a:ext>
              </a:extLst>
            </p:cNvPr>
            <p:cNvGrpSpPr/>
            <p:nvPr/>
          </p:nvGrpSpPr>
          <p:grpSpPr>
            <a:xfrm>
              <a:off x="8818860" y="1887711"/>
              <a:ext cx="1700493" cy="501844"/>
              <a:chOff x="7953048" y="3681148"/>
              <a:chExt cx="1700493" cy="501844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0282B98-275D-1C3E-39BB-65166DF08FA8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700493" cy="277630"/>
                <a:chOff x="7991105" y="563786"/>
                <a:chExt cx="2797563" cy="417853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AA060901-1C9E-960B-F152-751D5BE4D63E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33B1A9-C15D-9AF8-CCBA-4CDDB86C889B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53BA8F6-4440-1146-4200-2B6C9C015C74}"/>
                    </a:ext>
                  </a:extLst>
                </p:cNvPr>
                <p:cNvSpPr/>
                <p:nvPr/>
              </p:nvSpPr>
              <p:spPr>
                <a:xfrm>
                  <a:off x="10519760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3F71AB2-362D-FAB8-DD72-C69944B4F2D0}"/>
                    </a:ext>
                  </a:extLst>
                </p:cNvPr>
                <p:cNvSpPr/>
                <p:nvPr/>
              </p:nvSpPr>
              <p:spPr>
                <a:xfrm>
                  <a:off x="10430108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30" name="Picture 1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AF16334-2637-299D-FC88-E2741CA59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09356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31" name="Picture 1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BF3089D-90D0-EFD7-96F2-BFFD6F549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1525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32" name="Picture 13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2D65607-882B-78FD-B668-BDC3B1E30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04977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E9CE887-DDC0-9997-A053-753DB45BE31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CD53F35-2389-A808-4329-F40CDCDF6186}"/>
                </a:ext>
              </a:extLst>
            </p:cNvPr>
            <p:cNvCxnSpPr>
              <a:cxnSpLocks/>
            </p:cNvCxnSpPr>
            <p:nvPr/>
          </p:nvCxnSpPr>
          <p:spPr>
            <a:xfrm>
              <a:off x="988602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744E41A-BDFB-8EA0-030E-9B94B1299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26" name="Picture 1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D7E615E-C611-CD81-6CDE-A0C3EAA65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27" name="Picture 12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2AC9BF6-80C7-9AAB-70B1-B358761FF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852398D-A03C-7DAD-961C-635B16021687}"/>
              </a:ext>
            </a:extLst>
          </p:cNvPr>
          <p:cNvGrpSpPr/>
          <p:nvPr/>
        </p:nvGrpSpPr>
        <p:grpSpPr>
          <a:xfrm>
            <a:off x="7647684" y="3431262"/>
            <a:ext cx="1700492" cy="536274"/>
            <a:chOff x="8986501" y="1853281"/>
            <a:chExt cx="1700492" cy="536274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86358EF-0373-1651-2990-91DD597493CA}"/>
                </a:ext>
              </a:extLst>
            </p:cNvPr>
            <p:cNvGrpSpPr/>
            <p:nvPr/>
          </p:nvGrpSpPr>
          <p:grpSpPr>
            <a:xfrm>
              <a:off x="8986501" y="1887711"/>
              <a:ext cx="1700492" cy="501844"/>
              <a:chOff x="8120689" y="3681148"/>
              <a:chExt cx="1700492" cy="501844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8B315F13-2EC8-D072-863A-38A610646219}"/>
                  </a:ext>
                </a:extLst>
              </p:cNvPr>
              <p:cNvGrpSpPr/>
              <p:nvPr/>
            </p:nvGrpSpPr>
            <p:grpSpPr>
              <a:xfrm>
                <a:off x="8120689" y="3905362"/>
                <a:ext cx="1700492" cy="277630"/>
                <a:chOff x="8266897" y="563786"/>
                <a:chExt cx="2797561" cy="417853"/>
              </a:xfrm>
            </p:grpSpPr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78256949-FAAE-727A-FAD6-23E3868D910E}"/>
                    </a:ext>
                  </a:extLst>
                </p:cNvPr>
                <p:cNvSpPr/>
                <p:nvPr/>
              </p:nvSpPr>
              <p:spPr>
                <a:xfrm>
                  <a:off x="8266897" y="563786"/>
                  <a:ext cx="418809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52A56C5D-9CBA-81FC-838F-61D2F43595E1}"/>
                    </a:ext>
                  </a:extLst>
                </p:cNvPr>
                <p:cNvSpPr/>
                <p:nvPr/>
              </p:nvSpPr>
              <p:spPr>
                <a:xfrm>
                  <a:off x="8430787" y="802361"/>
                  <a:ext cx="285019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6E6F6BB-672D-7C20-A63C-37DC64A40E72}"/>
                    </a:ext>
                  </a:extLst>
                </p:cNvPr>
                <p:cNvSpPr/>
                <p:nvPr/>
              </p:nvSpPr>
              <p:spPr>
                <a:xfrm>
                  <a:off x="10795552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93B9DDCB-9C48-2E25-9086-FC8159D0AE1E}"/>
                    </a:ext>
                  </a:extLst>
                </p:cNvPr>
                <p:cNvSpPr/>
                <p:nvPr/>
              </p:nvSpPr>
              <p:spPr>
                <a:xfrm>
                  <a:off x="10705898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45" name="Picture 14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514A1D8-D4E3-7D5E-1554-34F280C74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6120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46" name="Picture 14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2B1531-13BD-B8B8-A388-0E2E4612AD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8289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47" name="Picture 1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D925F39-A3B5-61E4-9B4B-51EB4A872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1741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DE43A6D8-40B9-B16E-C978-149F34F59192}"/>
                </a:ext>
              </a:extLst>
            </p:cNvPr>
            <p:cNvCxnSpPr>
              <a:cxnSpLocks/>
            </p:cNvCxnSpPr>
            <p:nvPr/>
          </p:nvCxnSpPr>
          <p:spPr>
            <a:xfrm>
              <a:off x="928140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592F1350-1927-8013-2A42-6332D4F681F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66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Picture 14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ED2C0A8-B1A7-572F-A125-4A0B4CD26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29600" y="1853281"/>
              <a:ext cx="200765" cy="189477"/>
            </a:xfrm>
            <a:prstGeom prst="rect">
              <a:avLst/>
            </a:prstGeom>
          </p:spPr>
        </p:pic>
        <p:pic>
          <p:nvPicPr>
            <p:cNvPr id="142" name="Picture 1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B22DE13-D39A-DEF7-0970-423D3C4B6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51283" y="2042758"/>
              <a:ext cx="126949" cy="119811"/>
            </a:xfrm>
            <a:prstGeom prst="rect">
              <a:avLst/>
            </a:prstGeom>
          </p:spPr>
        </p:pic>
        <p:pic>
          <p:nvPicPr>
            <p:cNvPr id="143" name="Picture 1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5348C02-0840-E5F5-AB78-EB6BF0DD7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580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5731268-42AC-3BE0-19FB-009944920792}"/>
              </a:ext>
            </a:extLst>
          </p:cNvPr>
          <p:cNvGrpSpPr/>
          <p:nvPr/>
        </p:nvGrpSpPr>
        <p:grpSpPr>
          <a:xfrm>
            <a:off x="10333657" y="3368484"/>
            <a:ext cx="1602168" cy="528819"/>
            <a:chOff x="8902689" y="1853281"/>
            <a:chExt cx="1762900" cy="562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4B651E2-7CB7-E7E7-F42B-3ADD0DF1CED8}"/>
                </a:ext>
              </a:extLst>
            </p:cNvPr>
            <p:cNvGrpSpPr/>
            <p:nvPr/>
          </p:nvGrpSpPr>
          <p:grpSpPr>
            <a:xfrm>
              <a:off x="8902689" y="1887711"/>
              <a:ext cx="1762900" cy="528376"/>
              <a:chOff x="8036877" y="3681148"/>
              <a:chExt cx="1762900" cy="528376"/>
            </a:xfrm>
          </p:grpSpPr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46967DAA-3324-5810-3C0B-41C2F773A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9A59352F-53A9-FCC6-E7AD-9EC8EA477BF2}"/>
                  </a:ext>
                </a:extLst>
              </p:cNvPr>
              <p:cNvGrpSpPr/>
              <p:nvPr/>
            </p:nvGrpSpPr>
            <p:grpSpPr>
              <a:xfrm>
                <a:off x="8036877" y="3905362"/>
                <a:ext cx="1762900" cy="277630"/>
                <a:chOff x="8129045" y="563786"/>
                <a:chExt cx="2900242" cy="417853"/>
              </a:xfrm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D9203DC4-1BA5-513C-FC5F-0CB8B55DB77A}"/>
                    </a:ext>
                  </a:extLst>
                </p:cNvPr>
                <p:cNvSpPr/>
                <p:nvPr/>
              </p:nvSpPr>
              <p:spPr>
                <a:xfrm>
                  <a:off x="8129045" y="563786"/>
                  <a:ext cx="418809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2D54D70-B3B3-DC54-E0BE-F66488BD3811}"/>
                    </a:ext>
                  </a:extLst>
                </p:cNvPr>
                <p:cNvSpPr/>
                <p:nvPr/>
              </p:nvSpPr>
              <p:spPr>
                <a:xfrm>
                  <a:off x="8292935" y="802360"/>
                  <a:ext cx="285018" cy="170631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2A24CFB-16D7-444B-CE10-73C704CF940E}"/>
                    </a:ext>
                  </a:extLst>
                </p:cNvPr>
                <p:cNvSpPr/>
                <p:nvPr/>
              </p:nvSpPr>
              <p:spPr>
                <a:xfrm>
                  <a:off x="10760455" y="600666"/>
                  <a:ext cx="179280" cy="179279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DC6AAF2-D6AA-BFFE-A419-5A59FDDFF3B9}"/>
                    </a:ext>
                  </a:extLst>
                </p:cNvPr>
                <p:cNvSpPr/>
                <p:nvPr/>
              </p:nvSpPr>
              <p:spPr>
                <a:xfrm>
                  <a:off x="10670725" y="802360"/>
                  <a:ext cx="358562" cy="179279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62" name="Picture 1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5BE80DE-D930-C438-920C-B91A8DB96D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39829" y="3681148"/>
                <a:ext cx="200766" cy="189477"/>
              </a:xfrm>
              <a:prstGeom prst="rect">
                <a:avLst/>
              </a:prstGeom>
            </p:spPr>
          </p:pic>
          <p:pic>
            <p:nvPicPr>
              <p:cNvPr id="163" name="Picture 1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F923856-9513-B4DF-8378-E5418036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61510" y="3870625"/>
                <a:ext cx="126950" cy="119811"/>
              </a:xfrm>
              <a:prstGeom prst="rect">
                <a:avLst/>
              </a:prstGeom>
            </p:spPr>
          </p:pic>
          <p:pic>
            <p:nvPicPr>
              <p:cNvPr id="164" name="Picture 16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0B21B51-122A-283C-8D87-E6D1D9B31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96039" y="3886353"/>
                <a:ext cx="126950" cy="119811"/>
              </a:xfrm>
              <a:prstGeom prst="rect">
                <a:avLst/>
              </a:prstGeom>
            </p:spPr>
          </p:pic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EFB45F9-0415-2677-8FFF-B56057C5A4DB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9845AE9-E68C-5838-C436-575B01D317F9}"/>
                </a:ext>
              </a:extLst>
            </p:cNvPr>
            <p:cNvCxnSpPr>
              <a:cxnSpLocks/>
            </p:cNvCxnSpPr>
            <p:nvPr/>
          </p:nvCxnSpPr>
          <p:spPr>
            <a:xfrm>
              <a:off x="919760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193A4D6-5975-A004-FFE2-4D829F5C7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283" y="2285952"/>
              <a:ext cx="40184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7" name="Picture 1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D4AE313-24F1-2F3B-72C4-FDF5ED049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45800" y="1853281"/>
              <a:ext cx="200765" cy="189477"/>
            </a:xfrm>
            <a:prstGeom prst="rect">
              <a:avLst/>
            </a:prstGeom>
          </p:spPr>
        </p:pic>
        <p:pic>
          <p:nvPicPr>
            <p:cNvPr id="158" name="Picture 1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8B92D5-A15D-355B-CDB8-187536D4A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67482" y="2042758"/>
              <a:ext cx="126949" cy="119811"/>
            </a:xfrm>
            <a:prstGeom prst="rect">
              <a:avLst/>
            </a:prstGeom>
          </p:spPr>
        </p:pic>
        <p:pic>
          <p:nvPicPr>
            <p:cNvPr id="159" name="Picture 1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52A7CD6-36A9-E2C5-16B5-E0A4A2228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0200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19D62E9-914F-BC89-4D7A-C738AF198069}"/>
              </a:ext>
            </a:extLst>
          </p:cNvPr>
          <p:cNvGrpSpPr/>
          <p:nvPr/>
        </p:nvGrpSpPr>
        <p:grpSpPr>
          <a:xfrm>
            <a:off x="6667500" y="4594672"/>
            <a:ext cx="1005988" cy="530528"/>
            <a:chOff x="8929789" y="1853281"/>
            <a:chExt cx="1005988" cy="530528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A81B7BF-C98F-9937-93D0-F714065CFBDA}"/>
                </a:ext>
              </a:extLst>
            </p:cNvPr>
            <p:cNvGrpSpPr/>
            <p:nvPr/>
          </p:nvGrpSpPr>
          <p:grpSpPr>
            <a:xfrm>
              <a:off x="8929789" y="2111925"/>
              <a:ext cx="1005988" cy="271884"/>
              <a:chOff x="8173572" y="563786"/>
              <a:chExt cx="1654993" cy="409205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06A1E4D-5060-CE95-3C03-3A602B2A8343}"/>
                  </a:ext>
                </a:extLst>
              </p:cNvPr>
              <p:cNvSpPr/>
              <p:nvPr/>
            </p:nvSpPr>
            <p:spPr>
              <a:xfrm>
                <a:off x="8173572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A8006B5-4F4F-C7BD-3CBE-4E1F308BCD84}"/>
                  </a:ext>
                </a:extLst>
              </p:cNvPr>
              <p:cNvSpPr/>
              <p:nvPr/>
            </p:nvSpPr>
            <p:spPr>
              <a:xfrm>
                <a:off x="8337431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DDA4AFA-AF95-FFEA-C7C9-B9E38B5CB1B7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6BC9871-192A-2446-9DBC-7F95F302B49E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253BFB7B-30C5-A799-43B0-B5BC96EF0897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Picture 1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52E6603-D612-E56D-3645-36C07F34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174" name="Picture 1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4C53378-72C0-3CC5-1DBF-AA85CA227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175" name="Picture 17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7A43796-CEDE-98FB-D31C-B13FB2564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BC631D7-CD20-B392-488C-C2864DF28E85}"/>
              </a:ext>
            </a:extLst>
          </p:cNvPr>
          <p:cNvGrpSpPr/>
          <p:nvPr/>
        </p:nvGrpSpPr>
        <p:grpSpPr>
          <a:xfrm>
            <a:off x="803082" y="614215"/>
            <a:ext cx="1776693" cy="562806"/>
            <a:chOff x="8818860" y="1853281"/>
            <a:chExt cx="1776693" cy="562806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10B943B-B0C9-7E07-C025-46E77F8D57C6}"/>
                </a:ext>
              </a:extLst>
            </p:cNvPr>
            <p:cNvGrpSpPr/>
            <p:nvPr/>
          </p:nvGrpSpPr>
          <p:grpSpPr>
            <a:xfrm>
              <a:off x="8818860" y="1887711"/>
              <a:ext cx="1776693" cy="528376"/>
              <a:chOff x="7953048" y="3681148"/>
              <a:chExt cx="1776693" cy="528376"/>
            </a:xfrm>
          </p:grpSpPr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39FDEF33-A421-DBE9-390E-FC21015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869003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C6843914-EC71-9753-D394-08FE7BF31CF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776693" cy="277630"/>
                <a:chOff x="7991105" y="563786"/>
                <a:chExt cx="2922923" cy="417853"/>
              </a:xfrm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DD3F8112-2A6C-CE2D-E312-4F1CD9CB9A59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88B4E37B-A937-75D5-2064-05057A88632E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59528A08-329E-7D6F-67FF-C2EB949FC3BD}"/>
                    </a:ext>
                  </a:extLst>
                </p:cNvPr>
                <p:cNvSpPr/>
                <p:nvPr/>
              </p:nvSpPr>
              <p:spPr>
                <a:xfrm>
                  <a:off x="10645120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ED70755B-5F64-B6BB-08C6-643572AD2032}"/>
                    </a:ext>
                  </a:extLst>
                </p:cNvPr>
                <p:cNvSpPr/>
                <p:nvPr/>
              </p:nvSpPr>
              <p:spPr>
                <a:xfrm>
                  <a:off x="10555468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89" name="Picture 18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B871CDB-EA7C-9B3C-96B6-E8A39DEB46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976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90" name="Picture 18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1AC5515-CAE6-E0B0-E3CE-190E9CFA7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9145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91" name="Picture 19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91BC3E7-A3FF-562C-6979-36BD0167B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2597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2E3AF35-C215-B8F3-0A67-FBFA191E88AE}"/>
                  </a:ext>
                </a:extLst>
              </p:cNvPr>
              <p:cNvSpPr/>
              <p:nvPr/>
            </p:nvSpPr>
            <p:spPr>
              <a:xfrm>
                <a:off x="871967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DB3955-F390-CEA9-A8AE-C6BDBFCBD657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3117B64-FAAD-0427-BFFC-67CF7DBD051B}"/>
                </a:ext>
              </a:extLst>
            </p:cNvPr>
            <p:cNvCxnSpPr>
              <a:cxnSpLocks/>
            </p:cNvCxnSpPr>
            <p:nvPr/>
          </p:nvCxnSpPr>
          <p:spPr>
            <a:xfrm>
              <a:off x="996222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531E02C-11C4-A825-401B-2B781F424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85" name="Picture 18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3DD9201-89DD-88ED-ABC6-EFD7B7164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86" name="Picture 18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F523A9D-A525-2A9F-4C45-80A1C382F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sp>
        <p:nvSpPr>
          <p:cNvPr id="199" name="TextBox 5">
            <a:extLst>
              <a:ext uri="{FF2B5EF4-FFF2-40B4-BE49-F238E27FC236}">
                <a16:creationId xmlns:a16="http://schemas.microsoft.com/office/drawing/2014/main" id="{199B6D56-6917-DAA6-6757-3745217ABE30}"/>
              </a:ext>
            </a:extLst>
          </p:cNvPr>
          <p:cNvSpPr txBox="1"/>
          <p:nvPr/>
        </p:nvSpPr>
        <p:spPr>
          <a:xfrm>
            <a:off x="413698" y="6172608"/>
            <a:ext cx="2223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  Closer               Farther</a:t>
            </a: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3F1A20-A9B9-1C17-4721-6DFAAD17B241}"/>
              </a:ext>
            </a:extLst>
          </p:cNvPr>
          <p:cNvSpPr/>
          <p:nvPr/>
        </p:nvSpPr>
        <p:spPr>
          <a:xfrm>
            <a:off x="8400217" y="3715976"/>
            <a:ext cx="272024" cy="193457"/>
          </a:xfrm>
          <a:custGeom>
            <a:avLst/>
            <a:gdLst>
              <a:gd name="connsiteX0" fmla="*/ 450760 w 492414"/>
              <a:gd name="connsiteY0" fmla="*/ 208270 h 309880"/>
              <a:gd name="connsiteX1" fmla="*/ 492414 w 492414"/>
              <a:gd name="connsiteY1" fmla="*/ 208270 h 309880"/>
              <a:gd name="connsiteX2" fmla="*/ 441924 w 492414"/>
              <a:gd name="connsiteY2" fmla="*/ 157780 h 309880"/>
              <a:gd name="connsiteX3" fmla="*/ 419835 w 492414"/>
              <a:gd name="connsiteY3" fmla="*/ 157780 h 309880"/>
              <a:gd name="connsiteX4" fmla="*/ 388279 w 492414"/>
              <a:gd name="connsiteY4" fmla="*/ 83308 h 309880"/>
              <a:gd name="connsiteX5" fmla="*/ 306233 w 492414"/>
              <a:gd name="connsiteY5" fmla="*/ 25876 h 309880"/>
              <a:gd name="connsiteX6" fmla="*/ 296766 w 492414"/>
              <a:gd name="connsiteY6" fmla="*/ 25245 h 309880"/>
              <a:gd name="connsiteX7" fmla="*/ 286037 w 492414"/>
              <a:gd name="connsiteY7" fmla="*/ 25876 h 309880"/>
              <a:gd name="connsiteX8" fmla="*/ 284144 w 492414"/>
              <a:gd name="connsiteY8" fmla="*/ 25245 h 309880"/>
              <a:gd name="connsiteX9" fmla="*/ 126363 w 492414"/>
              <a:gd name="connsiteY9" fmla="*/ 25245 h 309880"/>
              <a:gd name="connsiteX10" fmla="*/ 125732 w 492414"/>
              <a:gd name="connsiteY10" fmla="*/ 25876 h 309880"/>
              <a:gd name="connsiteX11" fmla="*/ 65145 w 492414"/>
              <a:gd name="connsiteY11" fmla="*/ 51752 h 309880"/>
              <a:gd name="connsiteX12" fmla="*/ 59464 w 492414"/>
              <a:gd name="connsiteY12" fmla="*/ 56170 h 309880"/>
              <a:gd name="connsiteX13" fmla="*/ 36744 w 492414"/>
              <a:gd name="connsiteY13" fmla="*/ 61850 h 309880"/>
              <a:gd name="connsiteX14" fmla="*/ 26015 w 492414"/>
              <a:gd name="connsiteY14" fmla="*/ 40392 h 309880"/>
              <a:gd name="connsiteX15" fmla="*/ 44318 w 492414"/>
              <a:gd name="connsiteY15" fmla="*/ 25245 h 309880"/>
              <a:gd name="connsiteX16" fmla="*/ 56940 w 492414"/>
              <a:gd name="connsiteY16" fmla="*/ 12622 h 309880"/>
              <a:gd name="connsiteX17" fmla="*/ 44318 w 492414"/>
              <a:gd name="connsiteY17" fmla="*/ 0 h 309880"/>
              <a:gd name="connsiteX18" fmla="*/ 139 w 492414"/>
              <a:gd name="connsiteY18" fmla="*/ 41654 h 309880"/>
              <a:gd name="connsiteX19" fmla="*/ 39269 w 492414"/>
              <a:gd name="connsiteY19" fmla="*/ 88357 h 309880"/>
              <a:gd name="connsiteX20" fmla="*/ 82185 w 492414"/>
              <a:gd name="connsiteY20" fmla="*/ 213950 h 309880"/>
              <a:gd name="connsiteX21" fmla="*/ 82185 w 492414"/>
              <a:gd name="connsiteY21" fmla="*/ 290947 h 309880"/>
              <a:gd name="connsiteX22" fmla="*/ 101119 w 492414"/>
              <a:gd name="connsiteY22" fmla="*/ 309881 h 309880"/>
              <a:gd name="connsiteX23" fmla="*/ 120052 w 492414"/>
              <a:gd name="connsiteY23" fmla="*/ 290947 h 309880"/>
              <a:gd name="connsiteX24" fmla="*/ 120052 w 492414"/>
              <a:gd name="connsiteY24" fmla="*/ 227835 h 309880"/>
              <a:gd name="connsiteX25" fmla="*/ 239965 w 492414"/>
              <a:gd name="connsiteY25" fmla="*/ 227835 h 309880"/>
              <a:gd name="connsiteX26" fmla="*/ 239965 w 492414"/>
              <a:gd name="connsiteY26" fmla="*/ 290947 h 309880"/>
              <a:gd name="connsiteX27" fmla="*/ 258899 w 492414"/>
              <a:gd name="connsiteY27" fmla="*/ 309881 h 309880"/>
              <a:gd name="connsiteX28" fmla="*/ 277833 w 492414"/>
              <a:gd name="connsiteY28" fmla="*/ 290947 h 309880"/>
              <a:gd name="connsiteX29" fmla="*/ 277833 w 492414"/>
              <a:gd name="connsiteY29" fmla="*/ 227835 h 309880"/>
              <a:gd name="connsiteX30" fmla="*/ 296766 w 492414"/>
              <a:gd name="connsiteY30" fmla="*/ 227835 h 309880"/>
              <a:gd name="connsiteX31" fmla="*/ 296766 w 492414"/>
              <a:gd name="connsiteY31" fmla="*/ 290947 h 309880"/>
              <a:gd name="connsiteX32" fmla="*/ 315700 w 492414"/>
              <a:gd name="connsiteY32" fmla="*/ 309881 h 309880"/>
              <a:gd name="connsiteX33" fmla="*/ 334634 w 492414"/>
              <a:gd name="connsiteY33" fmla="*/ 290947 h 309880"/>
              <a:gd name="connsiteX34" fmla="*/ 334634 w 492414"/>
              <a:gd name="connsiteY34" fmla="*/ 242982 h 309880"/>
              <a:gd name="connsiteX35" fmla="*/ 410999 w 492414"/>
              <a:gd name="connsiteY35" fmla="*/ 289685 h 309880"/>
              <a:gd name="connsiteX36" fmla="*/ 449498 w 492414"/>
              <a:gd name="connsiteY36" fmla="*/ 295365 h 309880"/>
              <a:gd name="connsiteX37" fmla="*/ 480423 w 492414"/>
              <a:gd name="connsiteY37" fmla="*/ 272645 h 309880"/>
              <a:gd name="connsiteX38" fmla="*/ 486103 w 492414"/>
              <a:gd name="connsiteY38" fmla="*/ 263178 h 309880"/>
              <a:gd name="connsiteX39" fmla="*/ 466538 w 492414"/>
              <a:gd name="connsiteY39" fmla="*/ 251187 h 309880"/>
              <a:gd name="connsiteX40" fmla="*/ 450760 w 492414"/>
              <a:gd name="connsiteY40" fmla="*/ 208270 h 3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92414" h="309880">
                <a:moveTo>
                  <a:pt x="450760" y="208270"/>
                </a:moveTo>
                <a:lnTo>
                  <a:pt x="492414" y="208270"/>
                </a:lnTo>
                <a:cubicBezTo>
                  <a:pt x="492414" y="180501"/>
                  <a:pt x="469694" y="157780"/>
                  <a:pt x="441924" y="157780"/>
                </a:cubicBezTo>
                <a:lnTo>
                  <a:pt x="419835" y="157780"/>
                </a:lnTo>
                <a:cubicBezTo>
                  <a:pt x="412893" y="131273"/>
                  <a:pt x="402164" y="106660"/>
                  <a:pt x="388279" y="83308"/>
                </a:cubicBezTo>
                <a:cubicBezTo>
                  <a:pt x="373132" y="51121"/>
                  <a:pt x="341576" y="29032"/>
                  <a:pt x="306233" y="25876"/>
                </a:cubicBezTo>
                <a:cubicBezTo>
                  <a:pt x="303078" y="25245"/>
                  <a:pt x="299922" y="25245"/>
                  <a:pt x="296766" y="25245"/>
                </a:cubicBezTo>
                <a:cubicBezTo>
                  <a:pt x="292980" y="25245"/>
                  <a:pt x="289193" y="25245"/>
                  <a:pt x="286037" y="25876"/>
                </a:cubicBezTo>
                <a:lnTo>
                  <a:pt x="284144" y="25245"/>
                </a:lnTo>
                <a:lnTo>
                  <a:pt x="126363" y="25245"/>
                </a:lnTo>
                <a:lnTo>
                  <a:pt x="125732" y="25876"/>
                </a:lnTo>
                <a:cubicBezTo>
                  <a:pt x="103012" y="27138"/>
                  <a:pt x="81554" y="36605"/>
                  <a:pt x="65145" y="51752"/>
                </a:cubicBezTo>
                <a:cubicBezTo>
                  <a:pt x="62620" y="52383"/>
                  <a:pt x="60727" y="54276"/>
                  <a:pt x="59464" y="56170"/>
                </a:cubicBezTo>
                <a:cubicBezTo>
                  <a:pt x="54416" y="63112"/>
                  <a:pt x="44318" y="65637"/>
                  <a:pt x="36744" y="61850"/>
                </a:cubicBezTo>
                <a:cubicBezTo>
                  <a:pt x="28540" y="58063"/>
                  <a:pt x="24122" y="49228"/>
                  <a:pt x="26015" y="40392"/>
                </a:cubicBezTo>
                <a:cubicBezTo>
                  <a:pt x="27908" y="31556"/>
                  <a:pt x="35482" y="25245"/>
                  <a:pt x="44318" y="25245"/>
                </a:cubicBezTo>
                <a:cubicBezTo>
                  <a:pt x="51260" y="25245"/>
                  <a:pt x="56940" y="19565"/>
                  <a:pt x="56940" y="12622"/>
                </a:cubicBezTo>
                <a:cubicBezTo>
                  <a:pt x="56940" y="5680"/>
                  <a:pt x="51260" y="0"/>
                  <a:pt x="44318" y="0"/>
                </a:cubicBezTo>
                <a:cubicBezTo>
                  <a:pt x="20966" y="0"/>
                  <a:pt x="2032" y="18303"/>
                  <a:pt x="139" y="41654"/>
                </a:cubicBezTo>
                <a:cubicBezTo>
                  <a:pt x="-1754" y="65006"/>
                  <a:pt x="15917" y="85201"/>
                  <a:pt x="39269" y="88357"/>
                </a:cubicBezTo>
                <a:cubicBezTo>
                  <a:pt x="20335" y="135060"/>
                  <a:pt x="38637" y="188705"/>
                  <a:pt x="82185" y="213950"/>
                </a:cubicBezTo>
                <a:lnTo>
                  <a:pt x="82185" y="290947"/>
                </a:lnTo>
                <a:cubicBezTo>
                  <a:pt x="82185" y="301676"/>
                  <a:pt x="90389" y="309881"/>
                  <a:pt x="101119" y="309881"/>
                </a:cubicBezTo>
                <a:cubicBezTo>
                  <a:pt x="111848" y="309881"/>
                  <a:pt x="120052" y="301676"/>
                  <a:pt x="120052" y="290947"/>
                </a:cubicBezTo>
                <a:lnTo>
                  <a:pt x="120052" y="227835"/>
                </a:lnTo>
                <a:lnTo>
                  <a:pt x="239965" y="227835"/>
                </a:lnTo>
                <a:lnTo>
                  <a:pt x="239965" y="290947"/>
                </a:lnTo>
                <a:cubicBezTo>
                  <a:pt x="239965" y="301676"/>
                  <a:pt x="248170" y="309881"/>
                  <a:pt x="258899" y="309881"/>
                </a:cubicBezTo>
                <a:cubicBezTo>
                  <a:pt x="269628" y="309881"/>
                  <a:pt x="277833" y="301676"/>
                  <a:pt x="277833" y="290947"/>
                </a:cubicBezTo>
                <a:lnTo>
                  <a:pt x="277833" y="227835"/>
                </a:lnTo>
                <a:lnTo>
                  <a:pt x="296766" y="227835"/>
                </a:lnTo>
                <a:lnTo>
                  <a:pt x="296766" y="290947"/>
                </a:lnTo>
                <a:cubicBezTo>
                  <a:pt x="296766" y="301676"/>
                  <a:pt x="304971" y="309881"/>
                  <a:pt x="315700" y="309881"/>
                </a:cubicBezTo>
                <a:cubicBezTo>
                  <a:pt x="326429" y="309881"/>
                  <a:pt x="334634" y="301676"/>
                  <a:pt x="334634" y="290947"/>
                </a:cubicBezTo>
                <a:lnTo>
                  <a:pt x="334634" y="242982"/>
                </a:lnTo>
                <a:lnTo>
                  <a:pt x="410999" y="289685"/>
                </a:lnTo>
                <a:cubicBezTo>
                  <a:pt x="422360" y="296627"/>
                  <a:pt x="436244" y="298521"/>
                  <a:pt x="449498" y="295365"/>
                </a:cubicBezTo>
                <a:cubicBezTo>
                  <a:pt x="462751" y="292209"/>
                  <a:pt x="473480" y="284005"/>
                  <a:pt x="480423" y="272645"/>
                </a:cubicBezTo>
                <a:lnTo>
                  <a:pt x="486103" y="263178"/>
                </a:lnTo>
                <a:lnTo>
                  <a:pt x="466538" y="251187"/>
                </a:lnTo>
                <a:lnTo>
                  <a:pt x="450760" y="208270"/>
                </a:lnTo>
                <a:close/>
              </a:path>
            </a:pathLst>
          </a:custGeom>
          <a:solidFill>
            <a:srgbClr val="000000"/>
          </a:solidFill>
          <a:ln w="6251" cap="flat">
            <a:noFill/>
            <a:prstDash val="solid"/>
            <a:miter/>
          </a:ln>
        </p:spPr>
        <p:txBody>
          <a:bodyPr rtlCol="0" anchor="ctr"/>
          <a:lstStyle/>
          <a:p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9B19F-39AF-9DE4-6A8E-2D1F21588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764121" y="2604018"/>
            <a:ext cx="334705" cy="2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21578E-704C-4133-0592-050E77FB83A4}"/>
              </a:ext>
            </a:extLst>
          </p:cNvPr>
          <p:cNvGrpSpPr/>
          <p:nvPr/>
        </p:nvGrpSpPr>
        <p:grpSpPr>
          <a:xfrm>
            <a:off x="259080" y="-3384"/>
            <a:ext cx="11559540" cy="3552562"/>
            <a:chOff x="0" y="-229554"/>
            <a:chExt cx="12192000" cy="3818575"/>
          </a:xfrm>
        </p:grpSpPr>
        <p:pic>
          <p:nvPicPr>
            <p:cNvPr id="120" name="Picture 119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CE822B54-A99D-A15D-67C1-D3DC951B6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19"/>
            <a:stretch/>
          </p:blipFill>
          <p:spPr>
            <a:xfrm>
              <a:off x="0" y="173189"/>
              <a:ext cx="12192000" cy="34158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E7C18E-998C-461A-0DD9-9D83AC4B32F5}"/>
                </a:ext>
              </a:extLst>
            </p:cNvPr>
            <p:cNvGrpSpPr/>
            <p:nvPr/>
          </p:nvGrpSpPr>
          <p:grpSpPr>
            <a:xfrm>
              <a:off x="10122536" y="-45720"/>
              <a:ext cx="1997673" cy="562806"/>
              <a:chOff x="8818860" y="1853281"/>
              <a:chExt cx="1997673" cy="56280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3D3ADA9-69B6-E621-7322-F92B9A778CC7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28376"/>
                <a:chOff x="7953048" y="3681148"/>
                <a:chExt cx="1997673" cy="528376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F8DFB62-5E9D-569D-A276-4374674EE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73856" y="3750051"/>
                  <a:ext cx="368282" cy="230419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8B04D3ED-76F9-4F42-E111-3594C9A926FF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8EF74C18-02F9-7E14-058A-6457E23FBADF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B4D48C7-21AC-3C98-4613-956F2B7A763D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49B9D1F-B616-C4E4-6E6A-CF8798EFDF31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BE1FB2ED-AAD5-9F40-0FAC-51CB03D8B12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41" name="Picture 4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75E39D8-F3A8-CB36-9813-4A9FF978C1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A549044-8DEB-A3F5-5466-1A3DA2E68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1AE7C51-F414-8436-340D-85D7C1B92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8288234-7974-76C9-6755-FD37431B7D9A}"/>
                    </a:ext>
                  </a:extLst>
                </p:cNvPr>
                <p:cNvSpPr/>
                <p:nvPr/>
              </p:nvSpPr>
              <p:spPr>
                <a:xfrm>
                  <a:off x="8803493" y="4003634"/>
                  <a:ext cx="299313" cy="205890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D1959EE-8A95-23D3-29E6-27C086722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2E94DEC-56D7-69A5-0F05-0B2EAB9E1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7AD3C52-3D4B-203B-35BE-81033E7B9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AE08593-433D-BB12-95CF-93861B97D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F9A588-FE69-0DF8-0C1A-52D4B1CEA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98446EE-DFAE-37F0-FB94-E68B47A4FE78}"/>
                </a:ext>
              </a:extLst>
            </p:cNvPr>
            <p:cNvGrpSpPr/>
            <p:nvPr/>
          </p:nvGrpSpPr>
          <p:grpSpPr>
            <a:xfrm>
              <a:off x="7086681" y="4195"/>
              <a:ext cx="1997673" cy="567285"/>
              <a:chOff x="8818860" y="1853281"/>
              <a:chExt cx="1997673" cy="56728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734F937-449C-2DE5-C09B-95FAE3EB231C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32855"/>
                <a:chOff x="7953048" y="3681148"/>
                <a:chExt cx="1997673" cy="532855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F0800CC1-AE44-4D26-9C0F-154F7F91D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50988" y="3913749"/>
                  <a:ext cx="479900" cy="300254"/>
                </a:xfrm>
                <a:prstGeom prst="rect">
                  <a:avLst/>
                </a:prstGeom>
              </p:spPr>
            </p:pic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F667718-9866-EE8C-0E14-BF8151974469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E7EFA4B-781E-9100-FF3D-8D818D368C7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1B2682C1-5322-56C6-467A-A26069F96493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FA760703-3D11-B016-9871-40127B4599A4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FFA7393F-04B8-652F-1AD8-26A1E2C2F0D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74" name="Picture 73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678776C-1F4A-59BC-5C59-DA6C78252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75" name="Picture 74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4718FDD-37F0-0F58-0004-243FEF30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76" name="Picture 75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9837CCB-37BB-A4B3-743C-180BD954B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22272A-36A5-5945-D714-A3F99EAD3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43191D8-24AA-DFB1-544B-0EC1CD98D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Picture 6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475BE54-A99A-690A-1B33-02684A98D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70" name="Picture 6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16A847-FBCA-EDEA-CA98-EC7101FA4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71" name="Picture 7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6D7BB2F0-D33D-1BBA-3A23-0F05EA1A9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1F4A01-5B39-0263-C63D-996F59D80A3D}"/>
                </a:ext>
              </a:extLst>
            </p:cNvPr>
            <p:cNvGrpSpPr/>
            <p:nvPr/>
          </p:nvGrpSpPr>
          <p:grpSpPr>
            <a:xfrm>
              <a:off x="4060115" y="-45720"/>
              <a:ext cx="1997673" cy="536274"/>
              <a:chOff x="8818860" y="1853281"/>
              <a:chExt cx="1997673" cy="53627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9BD071A-3377-63EB-2F34-E051E095A072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01844"/>
                <a:chOff x="7953048" y="3681148"/>
                <a:chExt cx="1997673" cy="501844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B3D7CE8-CBD3-77DE-AA4E-048BF83AD46E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94CB33-EAC8-9E79-DCAA-65E26364945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0A932EDF-ED32-E59E-A635-3F3D8BAA6456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E35109E6-1F4C-7F4C-0CE6-52CEC79D0CEE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9A5F62F5-E155-3C47-AB08-802E90A9C146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91" name="Picture 9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D304CB5-2DB3-5391-68BD-A38A62171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92" name="Picture 9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619C2E2-579C-F17D-22DB-5362A3814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93" name="Picture 9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22AAA9-467E-4267-74C2-17169365C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57A66E9-870C-E309-1DE8-D29FE99AACF0}"/>
                    </a:ext>
                  </a:extLst>
                </p:cNvPr>
                <p:cNvSpPr/>
                <p:nvPr/>
              </p:nvSpPr>
              <p:spPr>
                <a:xfrm>
                  <a:off x="8798805" y="3924117"/>
                  <a:ext cx="373587" cy="252627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EE2D703-4BCD-ABF4-68CD-E40D8ADF3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30715D1-B290-395E-2172-DF6B214E7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B60885-899F-5091-DAE5-AA6D6CC0D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87" name="Picture 8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9D01E3F-7983-57E9-7CF0-07061A304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88" name="Picture 8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43C57CB0-BE58-9E79-7AB2-41C2C5038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5E9D94A-AF0D-BAC5-8FC1-33F2848DBA8B}"/>
                </a:ext>
              </a:extLst>
            </p:cNvPr>
            <p:cNvGrpSpPr/>
            <p:nvPr/>
          </p:nvGrpSpPr>
          <p:grpSpPr>
            <a:xfrm>
              <a:off x="1877216" y="-37125"/>
              <a:ext cx="1028848" cy="530528"/>
              <a:chOff x="8906929" y="1853281"/>
              <a:chExt cx="1028848" cy="53052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39EB5FE-309B-E321-F46F-60FCBD073A28}"/>
                  </a:ext>
                </a:extLst>
              </p:cNvPr>
              <p:cNvGrpSpPr/>
              <p:nvPr/>
            </p:nvGrpSpPr>
            <p:grpSpPr>
              <a:xfrm>
                <a:off x="8906929" y="2111925"/>
                <a:ext cx="1028848" cy="271884"/>
                <a:chOff x="8135964" y="563786"/>
                <a:chExt cx="1692601" cy="409205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DD408890-D3F5-CEC4-BBC4-1D638F202C55}"/>
                    </a:ext>
                  </a:extLst>
                </p:cNvPr>
                <p:cNvSpPr/>
                <p:nvPr/>
              </p:nvSpPr>
              <p:spPr>
                <a:xfrm>
                  <a:off x="8135964" y="563786"/>
                  <a:ext cx="418807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5866092-3B81-8260-8014-4CEC8E4CF6BA}"/>
                    </a:ext>
                  </a:extLst>
                </p:cNvPr>
                <p:cNvSpPr/>
                <p:nvPr/>
              </p:nvSpPr>
              <p:spPr>
                <a:xfrm>
                  <a:off x="8299823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951EAAE-731F-CF31-A041-CD5875EA8754}"/>
                    </a:ext>
                  </a:extLst>
                </p:cNvPr>
                <p:cNvSpPr/>
                <p:nvPr/>
              </p:nvSpPr>
              <p:spPr>
                <a:xfrm>
                  <a:off x="9559656" y="59177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E87C806-D084-E55D-1C26-D1E1CC62A188}"/>
                    </a:ext>
                  </a:extLst>
                </p:cNvPr>
                <p:cNvSpPr/>
                <p:nvPr/>
              </p:nvSpPr>
              <p:spPr>
                <a:xfrm>
                  <a:off x="9470005" y="79347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AC1A01B-731E-74F4-E125-6014FD4B8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3643" y="2260465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F2AF6-4D25-2A53-B7F5-9DF3B166A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4844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04" name="Picture 10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EF1519B-FA8E-AAA4-7385-B4333332B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466527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05" name="Picture 10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D018113-97D3-F819-58E0-6084FF6D74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01051" y="2058486"/>
                <a:ext cx="126949" cy="119811"/>
              </a:xfrm>
              <a:prstGeom prst="rect">
                <a:avLst/>
              </a:prstGeom>
            </p:spPr>
          </p:pic>
        </p:grpSp>
        <p:pic>
          <p:nvPicPr>
            <p:cNvPr id="9" name="Picture 8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394660C5-F279-E0CE-214D-097A4E95C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9" t="80267" r="4898" b="9531"/>
            <a:stretch/>
          </p:blipFill>
          <p:spPr>
            <a:xfrm>
              <a:off x="295420" y="95019"/>
              <a:ext cx="1242334" cy="4191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641DA3-7740-C286-CFA8-3BAAE49C2D8F}"/>
                </a:ext>
              </a:extLst>
            </p:cNvPr>
            <p:cNvSpPr txBox="1"/>
            <p:nvPr/>
          </p:nvSpPr>
          <p:spPr>
            <a:xfrm>
              <a:off x="283918" y="-229554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Risk score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73DDA8-AF99-9746-DABD-B7F1D688AF6F}"/>
              </a:ext>
            </a:extLst>
          </p:cNvPr>
          <p:cNvSpPr txBox="1"/>
          <p:nvPr/>
        </p:nvSpPr>
        <p:spPr>
          <a:xfrm>
            <a:off x="291084" y="15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5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460" y="607378"/>
            <a:ext cx="9144000" cy="1655762"/>
          </a:xfrm>
        </p:spPr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" y="641565"/>
            <a:ext cx="10002774" cy="70607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D35EED-200C-1924-96B8-0050B7DCB629}"/>
              </a:ext>
            </a:extLst>
          </p:cNvPr>
          <p:cNvGrpSpPr/>
          <p:nvPr/>
        </p:nvGrpSpPr>
        <p:grpSpPr>
          <a:xfrm>
            <a:off x="8554330" y="267978"/>
            <a:ext cx="1997673" cy="562806"/>
            <a:chOff x="8818860" y="1853281"/>
            <a:chExt cx="1997673" cy="56280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097438-13EE-2C0D-C97E-CEA0139A159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818EB26-C6DB-0542-40D9-902326A6B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56E3BCE-093C-96B8-0918-83BCBDF49F0A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BAE03559-E7EB-5707-733E-94E70799484C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6442D10-EE4C-9E64-2534-3F65D9618192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A195460-A666-5044-3E87-E3462B3C1687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3465F27-C7D3-8375-5BF5-CF873F1B14A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BD22AEA-EE5D-1958-5694-913BD7459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31" name="Picture 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B0721DD-57B3-676F-FEDB-C10826BEB8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32" name="Picture 3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4C18A33-BF65-AF4C-98C0-27B434F8A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4FE493-E99A-164E-EF34-F9D1B41D3588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7684B8-89F9-1378-4469-876A0FD18290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C5D29C-A3C3-BBF2-3418-0BC77E4FC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F227082-9968-7280-E44E-86F222E55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26" name="Picture 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54C0968C-6F1C-75E9-2650-D7E978524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27" name="Picture 2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751B278-E45A-E52A-0624-2BC95D2BB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4BA573-2939-B9F4-F5A6-A51362F97529}"/>
              </a:ext>
            </a:extLst>
          </p:cNvPr>
          <p:cNvGrpSpPr/>
          <p:nvPr/>
        </p:nvGrpSpPr>
        <p:grpSpPr>
          <a:xfrm>
            <a:off x="6027965" y="305768"/>
            <a:ext cx="1997673" cy="567285"/>
            <a:chOff x="8818860" y="1853281"/>
            <a:chExt cx="1997673" cy="56728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C7B6B08-DEE9-E5CE-9AC1-98D28A298B0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D59E91E-F188-0558-FFAD-C0DABEDD0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557D3BE-AE8E-8647-E767-09C287245AF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9E578AFF-28EA-5927-C876-8BBCCE6A3549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A175E12A-F740-C3CD-71BD-1B67BED7E36B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5EA2145-A482-3519-E665-BE7552DB8077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B470352-9CC8-4B53-F398-32E6F8306AC1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7" name="Picture 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2952479-B937-2DCD-0678-FF7E11F65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8" name="Picture 4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3CDF381-7579-875A-C9E5-371DA2A5D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9" name="Picture 4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EBD131D-E1B9-2868-C241-4CE0341FC7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6F78D5C-7A05-B117-2F95-FB45F3A6D10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F4D410-0147-DF12-DB4C-086F5FEFFF3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F374BE0-CC83-E933-C755-8C0AF17A9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43" name="Picture 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3D08AE9D-41AF-D465-60E3-606898FB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44" name="Picture 4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89357E8-2DC9-2439-0EDF-E5F22807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80655A-F9CE-BCCB-A441-8FA9F3BF8725}"/>
              </a:ext>
            </a:extLst>
          </p:cNvPr>
          <p:cNvGrpSpPr/>
          <p:nvPr/>
        </p:nvGrpSpPr>
        <p:grpSpPr>
          <a:xfrm>
            <a:off x="3488089" y="309129"/>
            <a:ext cx="1997673" cy="599178"/>
            <a:chOff x="8818860" y="1853281"/>
            <a:chExt cx="1997673" cy="59917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686BCE-D4E2-7405-EE99-0A114241A1D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64748"/>
              <a:chOff x="7953048" y="3681148"/>
              <a:chExt cx="1997673" cy="56474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7EB6F84-5E62-9429-B8D5-5B2FB585BF1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F3C40630-6F49-AD05-B50F-36BD6203C464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A13C257C-8C06-EE0E-DF8A-BD5F06930133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9B4BB26-D359-42FA-07A1-DF9FD285D612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C70D3DD9-0FFD-049A-3AD8-FB89C99DCCBD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1D0A6A0-D977-8244-ED37-3757F5298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3F1FE67-E2CB-EA93-47C3-2C842AC28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4" name="Picture 6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2AC08-53A0-F5AF-C8D5-A5943E648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C9A50F8-73C3-335E-9D25-1A2BBFCBC0A8}"/>
                  </a:ext>
                </a:extLst>
              </p:cNvPr>
              <p:cNvSpPr/>
              <p:nvPr/>
            </p:nvSpPr>
            <p:spPr>
              <a:xfrm>
                <a:off x="8837585" y="3993269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019EAC0-9CE4-6DC8-6BA7-29F3C905A795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27D9F1A-5060-7AE9-0749-CB76DB57E9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DEC2776-A45D-A268-1E85-632808869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59" name="Picture 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3BE5DF4-D272-15E4-9691-5F70D1DDC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60" name="Picture 59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C0EC3573-23E3-FB6A-8E18-078B5A8AB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8C27F50-FFE0-BC68-5473-01B5E2B0337A}"/>
              </a:ext>
            </a:extLst>
          </p:cNvPr>
          <p:cNvGrpSpPr/>
          <p:nvPr/>
        </p:nvGrpSpPr>
        <p:grpSpPr>
          <a:xfrm>
            <a:off x="1182489" y="320631"/>
            <a:ext cx="1028848" cy="530528"/>
            <a:chOff x="8906929" y="1853281"/>
            <a:chExt cx="1028848" cy="53052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29FF229-6348-54BA-A86D-85B624AE0F26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E87EF82-6CF8-F0CD-85FB-19215916A0A7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F4E3121-9C93-B417-C34C-8E5C14A9B154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1111B8B-B7E0-FB47-636C-EEEBF168C563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9EA98A2-0C0B-9CBF-769D-3011ECB202D0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F3C932-0EBE-F29B-659C-5D98DCB861FF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0CDBF4F-CEED-ABC4-B1AD-916D57889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74" name="Picture 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4CE788F-ED0D-ADF0-8DA4-7F9A449A9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75" name="Picture 7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6ECFCF3-16A8-C122-13D5-7E896C367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32" y="833343"/>
            <a:ext cx="9826335" cy="6936237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F947BBE-D00C-0250-8DFE-E5F683814AFD}"/>
              </a:ext>
            </a:extLst>
          </p:cNvPr>
          <p:cNvGrpSpPr/>
          <p:nvPr/>
        </p:nvGrpSpPr>
        <p:grpSpPr>
          <a:xfrm>
            <a:off x="9118210" y="489625"/>
            <a:ext cx="1997673" cy="562806"/>
            <a:chOff x="8818860" y="1853281"/>
            <a:chExt cx="1997673" cy="5628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C8663C5-48E5-6E65-D367-DCCAAD4FC308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49D350-2706-A484-76E2-1DE891502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4050DD0-7F58-929A-5ED6-6122CF49341F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E9BAE39-DC4D-34B4-9D89-BEAF8FDE1BD8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773AD0E-1136-AD67-6D06-81A65D82CC17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CBE7DBF-2C0D-4455-55BE-DE3BD77F49C4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05A77E12-43B5-447F-B98C-10843F39A2ED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F25F4DA-DF09-4691-8B79-9A2094308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E15BCB5-7E40-07E3-B93A-F3AF5B0E66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31" name="Picture 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9B3BBF2-B7D9-AD38-2CFB-8B66F0E4D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F1FC0DA-BEEA-947E-DE17-F28EC3DE8096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E24E201-72F3-0390-2FA7-7E2A5C6C467D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0C67F9-DDEE-5837-DA19-0C745708C0E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3EB37BA-FFFC-C168-B77D-29920EAF2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25" name="Picture 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CE0810B-971F-9EAA-7C4D-F66E66B8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26" name="Picture 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5A700AB-A2C8-23E0-ACBC-A7D442A6F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AFA2E1-228B-F284-53CA-ED3030EC2838}"/>
              </a:ext>
            </a:extLst>
          </p:cNvPr>
          <p:cNvGrpSpPr/>
          <p:nvPr/>
        </p:nvGrpSpPr>
        <p:grpSpPr>
          <a:xfrm>
            <a:off x="6591845" y="527415"/>
            <a:ext cx="1997673" cy="567285"/>
            <a:chOff x="8818860" y="1853281"/>
            <a:chExt cx="1997673" cy="56728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F9167E1-5081-FE33-EDA2-47D245B569B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F0B9569-F656-27F9-47DA-8FAB7FB39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2A68A8F-6262-A234-23E4-445C3BF5862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53073BD-7954-4147-3823-55CB824F97A3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EE4D26A-E68F-0957-2FE4-53512DE1C80C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F525634-1DED-8195-F2DC-535275D3E628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5296487-3B5E-CF40-D475-46212857A904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6" name="Picture 4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939FCD3-6439-E93D-3350-3229DAE7E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7" name="Picture 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E812558-7F5A-3586-24CD-3F5DE9B9C7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8" name="Picture 4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B760DD9-168C-C892-6087-4FC5A020A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884DEA-5EDC-1D65-A79E-30362F604BF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1F04F0C-1EA9-45C3-2D2B-E9E018B6FB3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959E345-D685-0B66-6ADC-2A663171C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42" name="Picture 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C33CF1BB-E54B-A333-87FA-82228BD3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43" name="Picture 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5100236-7739-7A5A-F9CC-A7D6FE9B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6E99452-5EAA-769C-027D-9EAC55CBB29C}"/>
              </a:ext>
            </a:extLst>
          </p:cNvPr>
          <p:cNvGrpSpPr/>
          <p:nvPr/>
        </p:nvGrpSpPr>
        <p:grpSpPr>
          <a:xfrm>
            <a:off x="4051969" y="530776"/>
            <a:ext cx="1997673" cy="599178"/>
            <a:chOff x="8818860" y="1853281"/>
            <a:chExt cx="1997673" cy="59917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9943D78-8983-6485-06F7-91EACE399E6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64748"/>
              <a:chOff x="7953048" y="3681148"/>
              <a:chExt cx="1997673" cy="56474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7199F12-3D68-E0E6-2F40-5DDEC5442869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96BC4DEC-414E-08C2-B520-E1FEE992363C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4E87B40-A179-095A-A5C3-19C1689B8DB1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A104417-D9FF-2199-C1E1-69E328736455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790AF57D-B922-F0B8-2DAE-A7AA669CE820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2CDA371-121C-FB1D-8265-FD3C1E5D7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2050DA0-35CC-F3A6-2DFF-DD1B6133A3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D5457C0-1D1B-DB34-F122-357A2C8C89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1423C9F-24D2-6348-F4FF-5ED9856DC542}"/>
                  </a:ext>
                </a:extLst>
              </p:cNvPr>
              <p:cNvSpPr/>
              <p:nvPr/>
            </p:nvSpPr>
            <p:spPr>
              <a:xfrm>
                <a:off x="8837585" y="3993269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AF312DB-7675-AD13-F56C-CA24EE58279B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47513E7-FDA2-4F4B-636A-DDC3B5548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C241F3A-CA4B-7277-9F84-55DE89739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5967612-6D49-8B84-E886-CE1D9F194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59" name="Picture 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64547A4-0C20-CD6E-30D0-0A6B3F7BF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7E6FC9-A5C7-D4BD-B782-23B4DB7C270D}"/>
              </a:ext>
            </a:extLst>
          </p:cNvPr>
          <p:cNvGrpSpPr/>
          <p:nvPr/>
        </p:nvGrpSpPr>
        <p:grpSpPr>
          <a:xfrm>
            <a:off x="1746369" y="542278"/>
            <a:ext cx="1028848" cy="530528"/>
            <a:chOff x="8906929" y="1853281"/>
            <a:chExt cx="1028848" cy="530528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FB5BA7D-CE8A-CDF7-32E2-4A6967D2A74E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299116B-FFAB-3FF5-74EB-5B1B017B6418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56DFB08-BAD5-A776-A2D2-695E1872D53F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845AF3C-6E30-DD4A-232C-CF54F36179E1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1B5FB33-9B83-1EFA-F686-51D60A71F2F2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F9224B7-F4F3-222F-403E-5C43FE0AB1AC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A4F3A64-D753-43FF-4BEC-761B04FC2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73" name="Picture 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3888115-263B-01FB-1B32-E326D77EC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74" name="Picture 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6A79E6E-24F7-9B7F-C9BB-8C0307579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AA7266-336C-DA3D-2BF3-034B7C10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4"/>
          <a:stretch/>
        </p:blipFill>
        <p:spPr>
          <a:xfrm>
            <a:off x="173568" y="1"/>
            <a:ext cx="5710205" cy="54000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15E88F1-2257-69BE-B7B3-E465B287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3" y="5600700"/>
            <a:ext cx="604836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8ff4563bf0_0_0"/>
          <p:cNvPicPr preferRelativeResize="0"/>
          <p:nvPr/>
        </p:nvPicPr>
        <p:blipFill rotWithShape="1">
          <a:blip r:embed="rId3">
            <a:alphaModFix/>
          </a:blip>
          <a:srcRect l="11189" t="7279" r="59970" b="59479"/>
          <a:stretch/>
        </p:blipFill>
        <p:spPr>
          <a:xfrm>
            <a:off x="-64925" y="381965"/>
            <a:ext cx="1958149" cy="198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8ff4563bf0_0_0"/>
          <p:cNvPicPr preferRelativeResize="0"/>
          <p:nvPr/>
        </p:nvPicPr>
        <p:blipFill rotWithShape="1">
          <a:blip r:embed="rId3">
            <a:alphaModFix/>
          </a:blip>
          <a:srcRect l="61163" t="7022" r="9995" b="58615"/>
          <a:stretch/>
        </p:blipFill>
        <p:spPr>
          <a:xfrm>
            <a:off x="-64925" y="2604304"/>
            <a:ext cx="1958149" cy="205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8ff4563bf0_0_0"/>
          <p:cNvPicPr preferRelativeResize="0"/>
          <p:nvPr/>
        </p:nvPicPr>
        <p:blipFill rotWithShape="1">
          <a:blip r:embed="rId3">
            <a:alphaModFix/>
          </a:blip>
          <a:srcRect l="11114" t="57439" r="60044" b="9939"/>
          <a:stretch/>
        </p:blipFill>
        <p:spPr>
          <a:xfrm>
            <a:off x="-64925" y="4959752"/>
            <a:ext cx="1958149" cy="19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8ff4563bf0_0_0"/>
          <p:cNvPicPr preferRelativeResize="0"/>
          <p:nvPr/>
        </p:nvPicPr>
        <p:blipFill rotWithShape="1">
          <a:blip r:embed="rId3">
            <a:alphaModFix/>
          </a:blip>
          <a:srcRect l="61741" t="57713" r="9690" b="9108"/>
          <a:stretch/>
        </p:blipFill>
        <p:spPr>
          <a:xfrm>
            <a:off x="2632049" y="508012"/>
            <a:ext cx="6303607" cy="628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3F96B16-56D9-C648-CFCD-38C52C48FBD1}"/>
              </a:ext>
            </a:extLst>
          </p:cNvPr>
          <p:cNvSpPr txBox="1"/>
          <p:nvPr/>
        </p:nvSpPr>
        <p:spPr>
          <a:xfrm>
            <a:off x="295155" y="109957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F4825-4F23-86A2-125B-DEA57297499B}"/>
              </a:ext>
            </a:extLst>
          </p:cNvPr>
          <p:cNvSpPr txBox="1"/>
          <p:nvPr/>
        </p:nvSpPr>
        <p:spPr>
          <a:xfrm>
            <a:off x="291299" y="2334211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0F1160-7E02-29B8-5839-7D42E5BD42CD}"/>
              </a:ext>
            </a:extLst>
          </p:cNvPr>
          <p:cNvSpPr txBox="1"/>
          <p:nvPr/>
        </p:nvSpPr>
        <p:spPr>
          <a:xfrm>
            <a:off x="310592" y="469737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5CD9BD-A780-5596-EE75-919647D5C0AE}"/>
              </a:ext>
            </a:extLst>
          </p:cNvPr>
          <p:cNvSpPr txBox="1"/>
          <p:nvPr/>
        </p:nvSpPr>
        <p:spPr>
          <a:xfrm>
            <a:off x="4770699" y="32676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 4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88587FB-0976-5D92-B27D-D06734EE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2767483" y="4956456"/>
            <a:ext cx="1738249" cy="1369293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3A86BE5-8671-D971-F0E2-48E58740960C}"/>
              </a:ext>
            </a:extLst>
          </p:cNvPr>
          <p:cNvSpPr txBox="1"/>
          <p:nvPr/>
        </p:nvSpPr>
        <p:spPr>
          <a:xfrm rot="16200000">
            <a:off x="2245385" y="55753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0B08D1E-ECEE-57B8-5F1C-A84F686701BA}"/>
              </a:ext>
            </a:extLst>
          </p:cNvPr>
          <p:cNvSpPr txBox="1"/>
          <p:nvPr/>
        </p:nvSpPr>
        <p:spPr>
          <a:xfrm>
            <a:off x="2534496" y="6274155"/>
            <a:ext cx="191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Time to healthcare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431280" y="138287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381424" y="138287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915" y="144089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3109" y="142948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4999</TotalTime>
  <Words>56</Words>
  <Application>Microsoft Office PowerPoint</Application>
  <PresentationFormat>Widescreen</PresentationFormat>
  <Paragraphs>20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40</cp:revision>
  <dcterms:created xsi:type="dcterms:W3CDTF">2022-09-29T21:26:25Z</dcterms:created>
  <dcterms:modified xsi:type="dcterms:W3CDTF">2023-05-25T03:17:31Z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